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y="9144000" cx="6858000"/>
  <p:defaultTextStyle>
    <a:defPPr marR="0" algn="l" rtl="0">
      <a:lnSpc>
        <a:spcPct val="100.00%"/>
      </a:lnSpc>
      <a:spcBef>
        <a:spcPts val="0"/>
      </a:spcBef>
      <a:spcAft>
        <a:spcPts val="0"/>
      </a:spcAft>
    </a:defPPr>
    <a:lvl1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1pPr>
    <a:lvl2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2pPr>
    <a:lvl3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3pPr>
    <a:lvl4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4pPr>
    <a:lvl5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5pPr>
    <a:lvl6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6pPr>
    <a:lvl7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7pPr>
    <a:lvl8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8pPr>
    <a:lvl9pPr marR="0" algn="l" rtl="0">
      <a:lnSpc>
        <a:spcPct val="100.00%"/>
      </a:lnSpc>
      <a:spcBef>
        <a:spcPts val="0"/>
      </a:spcBef>
      <a:spcAft>
        <a:spcPts val="0"/>
      </a:spcAft>
      <a:defRPr i="0" baseline="0" strike="noStrike" sz="1400" b="0" cap="none" u="none">
        <a:solidFill>
          <a:srgbClr val="000000"/>
        </a:solidFill>
        <a:latin panose="00000000000000000000" typeface="Arial"/>
        <a:ea panose="00000000000000000000" typeface="Arial"/>
        <a:cs panose="00000000000000000000" typeface="Arial"/>
        <a:sym panose="00000000000000000000"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4" Target="slides/slide9.xml"/><Relationship Type="http://schemas.openxmlformats.org/officeDocument/2006/relationships/presProps" Id="rId2" Target="presProps.xml"/><Relationship Type="http://schemas.openxmlformats.org/officeDocument/2006/relationships/slide" Id="rId12" Target="slides/slide7.xml"/><Relationship Type="http://schemas.openxmlformats.org/officeDocument/2006/relationships/theme" Id="rId1" Target="theme/theme2.xml"/><Relationship Type="http://schemas.openxmlformats.org/officeDocument/2006/relationships/slide" Id="rId13" Target="slides/slide8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5.xml"/><Relationship Type="http://schemas.openxmlformats.org/officeDocument/2006/relationships/tableStyles" Id="rId3" Target="tableStyles.xml"/><Relationship Type="http://schemas.openxmlformats.org/officeDocument/2006/relationships/slide" Id="rId11" Target="slides/slide6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panose="00000000000000000000" typeface="Courier New"/>
              <a:buChar char="o"/>
            </a:pPr>
            <a:r>
              <a:rPr sz="1100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6" id="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" id="2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28" id="28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1" id="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" id="3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33" id="3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6" id="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" id="3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38" id="38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1" id="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2" id="4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43" id="4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6" id="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7" id="4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48" id="48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1" id="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2" id="5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53" id="5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6" id="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7" id="5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58" id="58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1" id="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2" id="6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63" id="6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6" id="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7" id="6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sm" type="none" w="sm"/>
            <a:tailEnd len="sm" type="none" w="sm"/>
          </a:ln>
        </p:spPr>
      </p:sp>
      <p:sp>
        <p:nvSpPr>
          <p:cNvPr name="Shape 68" id="68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48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48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48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48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48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48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48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48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48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9" id="9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panose="00000000000000000000" typeface="Arial"/>
              <a:buNone/>
              <a:defRPr i="0" baseline="0" strike="noStrike" sz="3000" b="0" cap="none" u="none">
                <a:solidFill>
                  <a:schemeClr val="dk2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panose="00000000000000000000" typeface="Arial"/>
              <a:buNone/>
              <a:defRPr i="0" baseline="0" strike="noStrike" sz="3000" b="0" cap="none" u="none">
                <a:solidFill>
                  <a:schemeClr val="dk2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panose="00000000000000000000" typeface="Arial"/>
              <a:buNone/>
              <a:defRPr i="0" baseline="0" strike="noStrike" sz="3000" b="0" cap="none" u="none">
                <a:solidFill>
                  <a:schemeClr val="dk2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panose="00000000000000000000" typeface="Arial"/>
              <a:buNone/>
              <a:defRPr i="0" baseline="0" strike="noStrike" sz="3000" b="0" cap="none" u="none">
                <a:solidFill>
                  <a:schemeClr val="dk2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panose="00000000000000000000" typeface="Arial"/>
              <a:buNone/>
              <a:defRPr i="0" baseline="0" strike="noStrike" sz="3000" b="0" cap="none" u="none">
                <a:solidFill>
                  <a:schemeClr val="dk2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panose="00000000000000000000" typeface="Arial"/>
              <a:buNone/>
              <a:defRPr i="0" baseline="0" strike="noStrike" sz="3000" b="0" cap="none" u="none">
                <a:solidFill>
                  <a:schemeClr val="dk2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panose="00000000000000000000" typeface="Arial"/>
              <a:buNone/>
              <a:defRPr i="0" baseline="0" strike="noStrike" sz="3000" b="0" cap="none" u="none">
                <a:solidFill>
                  <a:schemeClr val="dk2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panose="00000000000000000000" typeface="Arial"/>
              <a:buNone/>
              <a:defRPr i="0" baseline="0" strike="noStrike" sz="3000" b="0" cap="none" u="none">
                <a:solidFill>
                  <a:schemeClr val="dk2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panose="00000000000000000000" typeface="Arial"/>
              <a:buNone/>
              <a:defRPr i="0" baseline="0" strike="noStrike" sz="3000" b="0" cap="none" u="none">
                <a:solidFill>
                  <a:schemeClr val="dk2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12" id="12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15" id="15"/>
          <p:cNvSpPr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algn="l" rtl="0">
              <a:spcBef>
                <a:spcPts val="0"/>
              </a:spcBef>
              <a:buSzPct val="100000"/>
              <a:buFont panose="00000000000000000000" typeface="Arial"/>
              <a:buNone/>
              <a:defRPr sz="3600" b="1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panose="00000000000000000000"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panose="00000000000000000000"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panose="00000000000000000000"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panose="00000000000000000000"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panose="00000000000000000000"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panose="00000000000000000000"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panose="00000000000000000000"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panose="00000000000000000000"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panose="00000000000000000000"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36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36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36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36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36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36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36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36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panose="00000000000000000000" typeface="Arial"/>
              <a:buNone/>
              <a:defRPr i="0" baseline="0" strike="noStrike" sz="3600" b="1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  <p:sp>
        <p:nvSpPr>
          <p:cNvPr name="Shape 6" id="6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panose="00000000000000000000"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panose="00000000000000000000"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panose="00000000000000000000"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panose="00000000000000000000"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panose="00000000000000000000"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panose="00000000000000000000"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panose="00000000000000000000"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panose="00000000000000000000"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panose="00000000000000000000"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panose="00000000000000000000" typeface="Arial"/>
                <a:ea panose="00000000000000000000" typeface="Arial"/>
                <a:cs panose="00000000000000000000" typeface="Arial"/>
                <a:sym panose="00000000000000000000"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2pPr>
    </p:titleStyle>
    <p:body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9pPr>
    </p:bodyStyle>
    <p:other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defRPr i="0" baseline="0" strike="noStrike" sz="1400" b="0" cap="none" u="none">
          <a:solidFill>
            <a:srgbClr val="000000"/>
          </a:solidFill>
          <a:latin panose="00000000000000000000" typeface="Arial"/>
          <a:ea panose="00000000000000000000" typeface="Arial"/>
          <a:cs panose="00000000000000000000" typeface="Arial"/>
          <a:sym panose="00000000000000000000"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4.jp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05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08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01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07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03.jpg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00.jpg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06.jpg"/></Relationships>
</file>

<file path=ppt/slides/_rels/slide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9.xml"/><Relationship Type="http://schemas.openxmlformats.org/officeDocument/2006/relationships/slideLayout" Id="rId1" Target="../slideLayouts/slideLayout6.xml"/><Relationship Type="http://schemas.openxmlformats.org/officeDocument/2006/relationships/image" Id="rId3" Target="../media/image0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/>
          <p:nvPr/>
        </p:nvSpPr>
        <p:spPr>
          <a:xfrm>
            <a:off y="0" x="0"/>
            <a:ext cy="6853397" cx="916262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24" id="24"/>
          <p:cNvSpPr/>
          <p:nvPr/>
        </p:nvSpPr>
        <p:spPr>
          <a:xfrm>
            <a:off y="418550" x="3075021"/>
            <a:ext cy="1479299" cx="6087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algn="ctr" rtl="0" lvl="0"/>
            <a:r>
              <a:rPr sz="4800" b="1">
                <a:solidFill>
                  <a:srgbClr val="FFFFFF"/>
                </a:solidFill>
                <a:latin panose="00000000000000000000" typeface="Trebuchet MS"/>
                <a:ea panose="00000000000000000000" typeface="Trebuchet MS"/>
                <a:cs panose="00000000000000000000" typeface="Trebuchet MS"/>
                <a:sym panose="00000000000000000000" typeface="Trebuchet MS"/>
              </a:rPr>
              <a:t>Ma Maison de Rêve</a:t>
            </a:r>
          </a:p>
        </p:txBody>
      </p:sp>
      <p:sp>
        <p:nvSpPr>
          <p:cNvPr name="Shape 25" id="25"/>
          <p:cNvSpPr/>
          <p:nvPr/>
        </p:nvSpPr>
        <p:spPr>
          <a:xfrm>
            <a:off y="1019125" x="6232100"/>
            <a:ext cy="755100" cx="41148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/>
            <a:r>
              <a:rPr sz="3000">
                <a:solidFill>
                  <a:srgbClr val="F3F3F3"/>
                </a:solidFill>
                <a:latin panose="00000000000000000000" typeface="Trebuchet MS"/>
                <a:ea panose="00000000000000000000" typeface="Trebuchet MS"/>
                <a:cs panose="00000000000000000000" typeface="Trebuchet MS"/>
                <a:sym panose="00000000000000000000" typeface="Trebuchet MS"/>
              </a:rPr>
              <a:t>~Christine Kim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9" id="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" id="30"/>
          <p:cNvSpPr/>
          <p:nvPr/>
        </p:nvSpPr>
        <p:spPr>
          <a:xfrm>
            <a:off y="0" x="0"/>
            <a:ext cy="6892579" cx="91561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4" id="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" id="35"/>
          <p:cNvSpPr/>
          <p:nvPr/>
        </p:nvSpPr>
        <p:spPr>
          <a:xfrm>
            <a:off y="3478" x="0"/>
            <a:ext cy="6851043" cx="915385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9" id="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0" id="40"/>
          <p:cNvSpPr/>
          <p:nvPr/>
        </p:nvSpPr>
        <p:spPr>
          <a:xfrm>
            <a:off y="-1765" x="0"/>
            <a:ext cy="6861531" cx="917367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4" id="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5" id="45"/>
          <p:cNvSpPr/>
          <p:nvPr/>
        </p:nvSpPr>
        <p:spPr>
          <a:xfrm>
            <a:off y="4513" x="0"/>
            <a:ext cy="6848973" cx="917481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9" id="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0" id="50"/>
          <p:cNvSpPr/>
          <p:nvPr/>
        </p:nvSpPr>
        <p:spPr>
          <a:xfrm>
            <a:off y="0" x="0"/>
            <a:ext cy="6901955" cx="916862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4" id="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5" id="55"/>
          <p:cNvSpPr/>
          <p:nvPr/>
        </p:nvSpPr>
        <p:spPr>
          <a:xfrm>
            <a:off y="-37481" x="0"/>
            <a:ext cy="6932963" cx="914274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9" id="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0" id="60"/>
          <p:cNvSpPr/>
          <p:nvPr/>
        </p:nvSpPr>
        <p:spPr>
          <a:xfrm>
            <a:off y="0" x="0"/>
            <a:ext cy="6853566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4" id="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5" id="65"/>
          <p:cNvSpPr/>
          <p:nvPr/>
        </p:nvSpPr>
        <p:spPr>
          <a:xfrm>
            <a:off y="0" x="850"/>
            <a:ext cy="6882452" cx="91422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panose="00000000000000000000" typeface="Arial"/>
        <a:ea panose="00000000000000000000" typeface=""/>
        <a:cs panose="00000000000000000000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